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Doanh thu</c:v>
                </c:pt>
              </c:strCache>
            </c:strRef>
          </c:tx>
          <c:spPr>
            <a:ln w="38100">
              <a:solidFill>
                <a:srgbClr val="0066CC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Quý 1</c:v>
                </c:pt>
                <c:pt idx="1">
                  <c:v>Quý 2</c:v>
                </c:pt>
                <c:pt idx="2">
                  <c:v>Quý 3</c:v>
                </c:pt>
                <c:pt idx="3">
                  <c:v>Quý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120</c:v>
                </c:pt>
                <c:pt idx="1">
                  <c:v>150</c:v>
                </c:pt>
                <c:pt idx="2">
                  <c:v>180</c:v>
                </c:pt>
                <c:pt idx="3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42-48A6-9EE8-77DCA09F9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003366"/>
                </a:solidFill>
                <a:latin typeface="Arial Black"/>
              </a:defRPr>
            </a:pPr>
            <a:r>
              <a:t>Giới thiệu bản thân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dirty="0" err="1"/>
              <a:t>Họ</a:t>
            </a:r>
            <a:r>
              <a:rPr dirty="0"/>
              <a:t> </a:t>
            </a:r>
            <a:r>
              <a:rPr dirty="0" err="1"/>
              <a:t>tên</a:t>
            </a:r>
            <a:r>
              <a:rPr dirty="0"/>
              <a:t>: </a:t>
            </a:r>
            <a:r>
              <a:rPr lang="en-US" dirty="0"/>
              <a:t>Đặng Việt Anh</a:t>
            </a:r>
            <a:endParaRPr lang="vi-VN" dirty="0"/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dirty="0" err="1"/>
              <a:t>Ngày</a:t>
            </a:r>
            <a:r>
              <a:rPr dirty="0"/>
              <a:t> </a:t>
            </a:r>
            <a:r>
              <a:rPr dirty="0" err="1"/>
              <a:t>sinh</a:t>
            </a:r>
            <a:r>
              <a:rPr dirty="0"/>
              <a:t>:</a:t>
            </a:r>
            <a:r>
              <a:rPr lang="en-US" dirty="0"/>
              <a:t> </a:t>
            </a:r>
            <a:r>
              <a:rPr lang="vi-VN" dirty="0"/>
              <a:t>0</a:t>
            </a:r>
            <a:r>
              <a:rPr lang="en-US" dirty="0"/>
              <a:t>6</a:t>
            </a:r>
            <a:r>
              <a:rPr dirty="0"/>
              <a:t>/</a:t>
            </a:r>
            <a:r>
              <a:rPr lang="vi-VN" dirty="0"/>
              <a:t>1</a:t>
            </a:r>
            <a:r>
              <a:rPr lang="en-US" dirty="0"/>
              <a:t>2</a:t>
            </a:r>
            <a:r>
              <a:rPr dirty="0"/>
              <a:t>/</a:t>
            </a:r>
            <a:r>
              <a:rPr lang="vi-VN" dirty="0"/>
              <a:t>200</a:t>
            </a:r>
            <a:r>
              <a:rPr lang="en-US" dirty="0"/>
              <a:t>6</a:t>
            </a:r>
            <a:endParaRPr dirty="0"/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dirty="0" err="1"/>
              <a:t>Địa</a:t>
            </a:r>
            <a:r>
              <a:rPr dirty="0"/>
              <a:t> </a:t>
            </a:r>
            <a:r>
              <a:rPr dirty="0" err="1"/>
              <a:t>chỉ</a:t>
            </a:r>
            <a:r>
              <a:rPr dirty="0"/>
              <a:t>: </a:t>
            </a:r>
            <a:r>
              <a:rPr lang="en-US" dirty="0"/>
              <a:t>Nam Định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72400" y="5943600"/>
            <a:ext cx="914400" cy="457200"/>
          </a:xfrm>
          <a:prstGeom prst="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/>
              <a:t>LOGO</a:t>
            </a:r>
          </a:p>
        </p:txBody>
      </p:sp>
      <p:pic>
        <p:nvPicPr>
          <p:cNvPr id="6" name="Hình ảnh 5" descr="Ảnh có chứa Phông chữ, biểu tượng, Đồ họa, thiết kế&#10;&#10;Nội dung do AI tạo ra có thể không chính xác.">
            <a:extLst>
              <a:ext uri="{FF2B5EF4-FFF2-40B4-BE49-F238E27FC236}">
                <a16:creationId xmlns:a16="http://schemas.microsoft.com/office/drawing/2014/main" id="{C9ACF38D-50E4-E9CD-39EE-E5628975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399" y="5596662"/>
            <a:ext cx="1951457" cy="10935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003366"/>
                </a:solidFill>
                <a:latin typeface="Arial Black"/>
              </a:defRPr>
            </a:pPr>
            <a:r>
              <a:t>Sở thích cá nhân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828800"/>
            <a:ext cx="147829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dirty="0"/>
              <a:t>• Nghe </a:t>
            </a:r>
            <a:r>
              <a:rPr dirty="0" err="1"/>
              <a:t>nhạc</a:t>
            </a:r>
            <a:endParaRPr dirty="0"/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dirty="0"/>
              <a:t>• Du </a:t>
            </a:r>
            <a:r>
              <a:rPr dirty="0" err="1"/>
              <a:t>lịch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5127216" y="1828800"/>
            <a:ext cx="190795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dirty="0"/>
              <a:t>• </a:t>
            </a:r>
            <a:r>
              <a:rPr dirty="0" err="1"/>
              <a:t>Chơi</a:t>
            </a:r>
            <a:r>
              <a:rPr dirty="0"/>
              <a:t> </a:t>
            </a:r>
            <a:r>
              <a:rPr lang="en-US" dirty="0"/>
              <a:t>game FPS</a:t>
            </a:r>
            <a:endParaRPr dirty="0"/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dirty="0"/>
              <a:t>• </a:t>
            </a:r>
            <a:r>
              <a:rPr dirty="0" err="1"/>
              <a:t>Nấu</a:t>
            </a:r>
            <a:r>
              <a:rPr dirty="0"/>
              <a:t> </a:t>
            </a:r>
            <a:r>
              <a:rPr dirty="0" err="1"/>
              <a:t>ăn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772400" y="5943600"/>
            <a:ext cx="914400" cy="457200"/>
          </a:xfrm>
          <a:prstGeom prst="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LOGO</a:t>
            </a:r>
          </a:p>
        </p:txBody>
      </p:sp>
      <p:pic>
        <p:nvPicPr>
          <p:cNvPr id="8" name="Hình ảnh 7" descr="Ảnh có chứa Phông chữ, biểu tượng, Đồ họa, thiết kế&#10;&#10;Nội dung do AI tạo ra có thể không chính xác.">
            <a:extLst>
              <a:ext uri="{FF2B5EF4-FFF2-40B4-BE49-F238E27FC236}">
                <a16:creationId xmlns:a16="http://schemas.microsoft.com/office/drawing/2014/main" id="{A00F63C9-6A4B-6DF0-7664-40CB24A3F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23" y="5547969"/>
            <a:ext cx="1843302" cy="10329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003366"/>
                </a:solidFill>
                <a:latin typeface="Arial Black"/>
              </a:defRPr>
            </a:pPr>
            <a:r>
              <a:t>Kỹ năng cá nhân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828800"/>
            <a:ext cx="226959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dirty="0"/>
              <a:t>• Tin </a:t>
            </a:r>
            <a:r>
              <a:rPr dirty="0" err="1"/>
              <a:t>học</a:t>
            </a:r>
            <a:r>
              <a:rPr dirty="0"/>
              <a:t> </a:t>
            </a:r>
            <a:r>
              <a:rPr dirty="0" err="1"/>
              <a:t>văn</a:t>
            </a:r>
            <a:r>
              <a:rPr dirty="0"/>
              <a:t> </a:t>
            </a:r>
            <a:r>
              <a:rPr dirty="0" err="1"/>
              <a:t>phòng</a:t>
            </a:r>
            <a:endParaRPr dirty="0"/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dirty="0"/>
              <a:t>• Giao </a:t>
            </a:r>
            <a:r>
              <a:rPr dirty="0" err="1"/>
              <a:t>tiếp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dirty="0"/>
          </a:p>
          <a:p>
            <a:pPr>
              <a:defRPr sz="2000">
                <a:solidFill>
                  <a:srgbClr val="505050"/>
                </a:solidFill>
                <a:latin typeface="Calibri"/>
              </a:defRPr>
            </a:pPr>
            <a:r>
              <a:rPr dirty="0"/>
              <a:t>• </a:t>
            </a:r>
            <a:r>
              <a:rPr dirty="0" err="1"/>
              <a:t>Làm</a:t>
            </a:r>
            <a:r>
              <a:rPr dirty="0"/>
              <a:t> </a:t>
            </a:r>
            <a:r>
              <a:rPr dirty="0" err="1"/>
              <a:t>việc</a:t>
            </a:r>
            <a:r>
              <a:rPr dirty="0"/>
              <a:t> </a:t>
            </a:r>
            <a:r>
              <a:rPr dirty="0" err="1"/>
              <a:t>nhóm</a:t>
            </a: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7772400" y="5943600"/>
            <a:ext cx="914400" cy="457200"/>
          </a:xfrm>
          <a:prstGeom prst="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LOGO</a:t>
            </a:r>
          </a:p>
        </p:txBody>
      </p:sp>
      <p:pic>
        <p:nvPicPr>
          <p:cNvPr id="7" name="Hình ảnh 6" descr="Ảnh có chứa Phông chữ, biểu tượng, Đồ họa, thiết kế&#10;&#10;Nội dung do AI tạo ra có thể không chính xác.">
            <a:extLst>
              <a:ext uri="{FF2B5EF4-FFF2-40B4-BE49-F238E27FC236}">
                <a16:creationId xmlns:a16="http://schemas.microsoft.com/office/drawing/2014/main" id="{6E6E82BF-2D5E-0559-981D-7526F176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399" y="5608376"/>
            <a:ext cx="1961289" cy="10990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003366"/>
                </a:solidFill>
                <a:latin typeface="Arial Black"/>
              </a:defRPr>
            </a:pPr>
            <a:r>
              <a:t>Biểu đồ doanh thu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914400" y="1828800"/>
          <a:ext cx="73152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7772400" y="5943600"/>
            <a:ext cx="914400" cy="457200"/>
          </a:xfrm>
          <a:prstGeom prst="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LOGO</a:t>
            </a:r>
          </a:p>
        </p:txBody>
      </p:sp>
      <p:pic>
        <p:nvPicPr>
          <p:cNvPr id="7" name="Hình ảnh 6" descr="Ảnh có chứa Phông chữ, biểu tượng, Đồ họa, thiết kế&#10;&#10;Nội dung do AI tạo ra có thể không chính xác.">
            <a:extLst>
              <a:ext uri="{FF2B5EF4-FFF2-40B4-BE49-F238E27FC236}">
                <a16:creationId xmlns:a16="http://schemas.microsoft.com/office/drawing/2014/main" id="{FE397413-CCBD-AA47-846A-66EE53492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304" y="5597013"/>
            <a:ext cx="2039718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0A2B7F-ED0F-4916-DD29-10546C3A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D6F47FF-2742-458B-7165-17EEB329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9" name="Video 8" title="White daisies on the field">
            <a:hlinkClick r:id="" action="ppaction://media"/>
            <a:extLst>
              <a:ext uri="{FF2B5EF4-FFF2-40B4-BE49-F238E27FC236}">
                <a16:creationId xmlns:a16="http://schemas.microsoft.com/office/drawing/2014/main" id="{E482F210-4B78-3E72-0FD3-9CBB48A73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8229601" cy="46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70</Words>
  <Application>Microsoft Office PowerPoint</Application>
  <PresentationFormat>On-screen Show (4:3)</PresentationFormat>
  <Paragraphs>19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Giới thiệu bản thân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Administrator</cp:lastModifiedBy>
  <cp:revision>5</cp:revision>
  <dcterms:created xsi:type="dcterms:W3CDTF">2013-01-27T09:14:16Z</dcterms:created>
  <dcterms:modified xsi:type="dcterms:W3CDTF">2025-09-30T18:05:46Z</dcterms:modified>
  <cp:category/>
</cp:coreProperties>
</file>